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66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6" Type="http://schemas.openxmlformats.org/officeDocument/2006/relationships/slideLayout" Target="../slideLayouts/slideLayout1.xml"/><Relationship Id="rId55" Type="http://schemas.openxmlformats.org/officeDocument/2006/relationships/tags" Target="../tags/tag63.xml"/><Relationship Id="rId54" Type="http://schemas.openxmlformats.org/officeDocument/2006/relationships/image" Target="../media/image54.png"/><Relationship Id="rId53" Type="http://schemas.openxmlformats.org/officeDocument/2006/relationships/image" Target="../media/image53.png"/><Relationship Id="rId52" Type="http://schemas.openxmlformats.org/officeDocument/2006/relationships/image" Target="../media/image52.png"/><Relationship Id="rId51" Type="http://schemas.openxmlformats.org/officeDocument/2006/relationships/image" Target="../media/image51.png"/><Relationship Id="rId50" Type="http://schemas.openxmlformats.org/officeDocument/2006/relationships/image" Target="../media/image50.png"/><Relationship Id="rId5" Type="http://schemas.openxmlformats.org/officeDocument/2006/relationships/image" Target="../media/image5.png"/><Relationship Id="rId49" Type="http://schemas.openxmlformats.org/officeDocument/2006/relationships/image" Target="../media/image49.png"/><Relationship Id="rId48" Type="http://schemas.openxmlformats.org/officeDocument/2006/relationships/image" Target="../media/image48.png"/><Relationship Id="rId47" Type="http://schemas.openxmlformats.org/officeDocument/2006/relationships/image" Target="../media/image47.png"/><Relationship Id="rId46" Type="http://schemas.openxmlformats.org/officeDocument/2006/relationships/image" Target="../media/image46.png"/><Relationship Id="rId45" Type="http://schemas.openxmlformats.org/officeDocument/2006/relationships/image" Target="../media/image45.png"/><Relationship Id="rId44" Type="http://schemas.openxmlformats.org/officeDocument/2006/relationships/image" Target="../media/image44.png"/><Relationship Id="rId43" Type="http://schemas.openxmlformats.org/officeDocument/2006/relationships/image" Target="../media/image43.png"/><Relationship Id="rId42" Type="http://schemas.openxmlformats.org/officeDocument/2006/relationships/image" Target="../media/image42.png"/><Relationship Id="rId41" Type="http://schemas.openxmlformats.org/officeDocument/2006/relationships/image" Target="../media/image41.png"/><Relationship Id="rId40" Type="http://schemas.openxmlformats.org/officeDocument/2006/relationships/image" Target="../media/image40.png"/><Relationship Id="rId4" Type="http://schemas.openxmlformats.org/officeDocument/2006/relationships/image" Target="../media/image4.png"/><Relationship Id="rId39" Type="http://schemas.openxmlformats.org/officeDocument/2006/relationships/image" Target="../media/image39.png"/><Relationship Id="rId38" Type="http://schemas.openxmlformats.org/officeDocument/2006/relationships/image" Target="../media/image38.png"/><Relationship Id="rId37" Type="http://schemas.openxmlformats.org/officeDocument/2006/relationships/image" Target="../media/image37.png"/><Relationship Id="rId36" Type="http://schemas.openxmlformats.org/officeDocument/2006/relationships/image" Target="../media/image36.png"/><Relationship Id="rId35" Type="http://schemas.openxmlformats.org/officeDocument/2006/relationships/image" Target="../media/image35.png"/><Relationship Id="rId34" Type="http://schemas.openxmlformats.org/officeDocument/2006/relationships/image" Target="../media/image34.png"/><Relationship Id="rId33" Type="http://schemas.openxmlformats.org/officeDocument/2006/relationships/image" Target="../media/image33.png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55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image" Target="../media/image56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-17903190" y="-11762740"/>
            <a:ext cx="59172475" cy="6318885"/>
            <a:chOff x="-18187" y="-1642"/>
            <a:chExt cx="93185" cy="8384"/>
          </a:xfrm>
        </p:grpSpPr>
        <p:pic>
          <p:nvPicPr>
            <p:cNvPr id="10" name="图片 9" descr="56S_BG_05"/>
            <p:cNvPicPr>
              <a:picLocks noChangeAspect="1"/>
            </p:cNvPicPr>
            <p:nvPr/>
          </p:nvPicPr>
          <p:blipFill>
            <a:blip r:embed="rId1">
              <a:lum bright="-6000" contrast="6000"/>
            </a:blip>
            <a:stretch>
              <a:fillRect/>
            </a:stretch>
          </p:blipFill>
          <p:spPr>
            <a:xfrm>
              <a:off x="467" y="-1642"/>
              <a:ext cx="18733" cy="8384"/>
            </a:xfrm>
            <a:prstGeom prst="rect">
              <a:avLst/>
            </a:prstGeom>
          </p:spPr>
        </p:pic>
        <p:pic>
          <p:nvPicPr>
            <p:cNvPr id="74" name="图片 73" descr="56S_BG_05"/>
            <p:cNvPicPr>
              <a:picLocks noChangeAspect="1"/>
            </p:cNvPicPr>
            <p:nvPr/>
          </p:nvPicPr>
          <p:blipFill>
            <a:blip r:embed="rId1">
              <a:lum bright="-6000" contrast="6000"/>
            </a:blip>
            <a:stretch>
              <a:fillRect/>
            </a:stretch>
          </p:blipFill>
          <p:spPr>
            <a:xfrm>
              <a:off x="18942" y="-1642"/>
              <a:ext cx="18733" cy="8384"/>
            </a:xfrm>
            <a:prstGeom prst="rect">
              <a:avLst/>
            </a:prstGeom>
          </p:spPr>
        </p:pic>
        <p:pic>
          <p:nvPicPr>
            <p:cNvPr id="75" name="图片 74" descr="56S_BG_05"/>
            <p:cNvPicPr>
              <a:picLocks noChangeAspect="1"/>
            </p:cNvPicPr>
            <p:nvPr/>
          </p:nvPicPr>
          <p:blipFill>
            <a:blip r:embed="rId1">
              <a:lum bright="-6000" contrast="6000"/>
            </a:blip>
            <a:stretch>
              <a:fillRect/>
            </a:stretch>
          </p:blipFill>
          <p:spPr>
            <a:xfrm>
              <a:off x="-18187" y="-1642"/>
              <a:ext cx="18733" cy="8384"/>
            </a:xfrm>
            <a:prstGeom prst="rect">
              <a:avLst/>
            </a:prstGeom>
          </p:spPr>
        </p:pic>
        <p:pic>
          <p:nvPicPr>
            <p:cNvPr id="76" name="图片 75" descr="56S_BG_05"/>
            <p:cNvPicPr>
              <a:picLocks noChangeAspect="1"/>
            </p:cNvPicPr>
            <p:nvPr/>
          </p:nvPicPr>
          <p:blipFill>
            <a:blip r:embed="rId1">
              <a:lum bright="-6000" contrast="6000"/>
            </a:blip>
            <a:stretch>
              <a:fillRect/>
            </a:stretch>
          </p:blipFill>
          <p:spPr>
            <a:xfrm>
              <a:off x="37552" y="-1642"/>
              <a:ext cx="18733" cy="8384"/>
            </a:xfrm>
            <a:prstGeom prst="rect">
              <a:avLst/>
            </a:prstGeom>
          </p:spPr>
        </p:pic>
        <p:pic>
          <p:nvPicPr>
            <p:cNvPr id="81" name="图片 80" descr="56S_BG_05"/>
            <p:cNvPicPr>
              <a:picLocks noChangeAspect="1"/>
            </p:cNvPicPr>
            <p:nvPr/>
          </p:nvPicPr>
          <p:blipFill>
            <a:blip r:embed="rId1">
              <a:lum bright="-6000" contrast="6000"/>
            </a:blip>
            <a:stretch>
              <a:fillRect/>
            </a:stretch>
          </p:blipFill>
          <p:spPr>
            <a:xfrm>
              <a:off x="56265" y="-1642"/>
              <a:ext cx="18733" cy="8384"/>
            </a:xfrm>
            <a:prstGeom prst="rect">
              <a:avLst/>
            </a:prstGeom>
          </p:spPr>
        </p:pic>
      </p:grpSp>
      <p:pic>
        <p:nvPicPr>
          <p:cNvPr id="4" name="图片 3" descr="03S_02_C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4755" y="-6862445"/>
            <a:ext cx="12192000" cy="4190365"/>
          </a:xfrm>
          <a:prstGeom prst="rect">
            <a:avLst/>
          </a:prstGeom>
        </p:spPr>
      </p:pic>
      <p:pic>
        <p:nvPicPr>
          <p:cNvPr id="5" name="图片 4" descr="03S_03_CIT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190" y="-7044690"/>
            <a:ext cx="12192000" cy="3883660"/>
          </a:xfrm>
          <a:prstGeom prst="rect">
            <a:avLst/>
          </a:prstGeom>
        </p:spPr>
      </p:pic>
      <p:pic>
        <p:nvPicPr>
          <p:cNvPr id="474" name="图片 473" descr="002_27_HEJONG_BASIC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5670" y="10327005"/>
            <a:ext cx="2147570" cy="4296410"/>
          </a:xfrm>
          <a:prstGeom prst="rect">
            <a:avLst/>
          </a:prstGeom>
        </p:spPr>
      </p:pic>
      <p:pic>
        <p:nvPicPr>
          <p:cNvPr id="475" name="图片 474" descr="100_01_POSTMAN_BASIC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0125" y="10350500"/>
            <a:ext cx="2114550" cy="4230370"/>
          </a:xfrm>
          <a:prstGeom prst="rect">
            <a:avLst/>
          </a:prstGeom>
        </p:spPr>
      </p:pic>
      <p:pic>
        <p:nvPicPr>
          <p:cNvPr id="476" name="图片 475" descr="IRIS_CUT_IN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090775" y="10350500"/>
            <a:ext cx="2130425" cy="4261485"/>
          </a:xfrm>
          <a:prstGeom prst="rect">
            <a:avLst/>
          </a:prstGeom>
        </p:spPr>
      </p:pic>
      <p:pic>
        <p:nvPicPr>
          <p:cNvPr id="478" name="图片 477" descr="100_12_SERO_BASIC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243070" y="10325735"/>
            <a:ext cx="2136775" cy="4273550"/>
          </a:xfrm>
          <a:prstGeom prst="rect">
            <a:avLst/>
          </a:prstGeom>
        </p:spPr>
      </p:pic>
      <p:pic>
        <p:nvPicPr>
          <p:cNvPr id="479" name="图片 478" descr="100_13_TOMA_BASIC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030" y="10342880"/>
            <a:ext cx="2122805" cy="4246245"/>
          </a:xfrm>
          <a:prstGeom prst="rect">
            <a:avLst/>
          </a:prstGeom>
        </p:spPr>
      </p:pic>
      <p:pic>
        <p:nvPicPr>
          <p:cNvPr id="480" name="图片 479" descr="002_09_HANUEE_BASIC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85135" y="10326370"/>
            <a:ext cx="2127250" cy="4254500"/>
          </a:xfrm>
          <a:prstGeom prst="rect">
            <a:avLst/>
          </a:prstGeom>
        </p:spPr>
      </p:pic>
      <p:pic>
        <p:nvPicPr>
          <p:cNvPr id="481" name="图片 480" descr="002_04_YAHUI_BASIC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625" y="10330815"/>
            <a:ext cx="2129155" cy="4258310"/>
          </a:xfrm>
          <a:prstGeom prst="rect">
            <a:avLst/>
          </a:prstGeom>
        </p:spPr>
      </p:pic>
      <p:pic>
        <p:nvPicPr>
          <p:cNvPr id="482" name="图片 481" descr="002_11_RAMUA_BASIC0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6345" y="10339070"/>
            <a:ext cx="2120900" cy="4241800"/>
          </a:xfrm>
          <a:prstGeom prst="rect">
            <a:avLst/>
          </a:prstGeom>
        </p:spPr>
      </p:pic>
      <p:pic>
        <p:nvPicPr>
          <p:cNvPr id="483" name="图片 482" descr="002_05_SIZ_BASIC0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369040" y="10364470"/>
            <a:ext cx="2117090" cy="4234815"/>
          </a:xfrm>
          <a:prstGeom prst="rect">
            <a:avLst/>
          </a:prstGeom>
        </p:spPr>
      </p:pic>
      <p:pic>
        <p:nvPicPr>
          <p:cNvPr id="484" name="图片 483" descr="003_03_RAIOR_BASIC0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042275" y="10273665"/>
            <a:ext cx="2162810" cy="4325620"/>
          </a:xfrm>
          <a:prstGeom prst="rect">
            <a:avLst/>
          </a:prstGeom>
        </p:spPr>
      </p:pic>
      <p:pic>
        <p:nvPicPr>
          <p:cNvPr id="485" name="图片 484" descr="100_02_BONNIE_BASIC0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05840" y="10337800"/>
            <a:ext cx="2121535" cy="4243070"/>
          </a:xfrm>
          <a:prstGeom prst="rect">
            <a:avLst/>
          </a:prstGeom>
        </p:spPr>
      </p:pic>
      <p:pic>
        <p:nvPicPr>
          <p:cNvPr id="486" name="图片 485" descr="100_04_RED_BASIC0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32375" y="10395585"/>
            <a:ext cx="2108200" cy="4216400"/>
          </a:xfrm>
          <a:prstGeom prst="rect">
            <a:avLst/>
          </a:prstGeom>
        </p:spPr>
      </p:pic>
      <p:pic>
        <p:nvPicPr>
          <p:cNvPr id="487" name="图片 486" descr="100_22_SHALRO_BASIC0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201630" y="10309225"/>
            <a:ext cx="2157095" cy="4314190"/>
          </a:xfrm>
          <a:prstGeom prst="rect">
            <a:avLst/>
          </a:prstGeom>
        </p:spPr>
      </p:pic>
      <p:grpSp>
        <p:nvGrpSpPr>
          <p:cNvPr id="490" name="组合 489"/>
          <p:cNvGrpSpPr/>
          <p:nvPr/>
        </p:nvGrpSpPr>
        <p:grpSpPr>
          <a:xfrm>
            <a:off x="-14441170" y="0"/>
            <a:ext cx="46797595" cy="8234680"/>
            <a:chOff x="-22961" y="1063"/>
            <a:chExt cx="73697" cy="12968"/>
          </a:xfrm>
        </p:grpSpPr>
        <p:pic>
          <p:nvPicPr>
            <p:cNvPr id="324" name="图片 323" descr="06_1_002_1_00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919" y="8313"/>
              <a:ext cx="3570" cy="1785"/>
            </a:xfrm>
            <a:prstGeom prst="rect">
              <a:avLst/>
            </a:prstGeom>
          </p:spPr>
        </p:pic>
        <p:pic>
          <p:nvPicPr>
            <p:cNvPr id="88" name="图片 87" descr="06_1_004_2_00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21326" y="6717"/>
              <a:ext cx="3346" cy="3346"/>
            </a:xfrm>
            <a:prstGeom prst="rect">
              <a:avLst/>
            </a:prstGeom>
          </p:spPr>
        </p:pic>
        <p:pic>
          <p:nvPicPr>
            <p:cNvPr id="14" name="图片 13" descr="06_0_001_0_00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19375" y="4313"/>
              <a:ext cx="6806" cy="5784"/>
            </a:xfrm>
            <a:prstGeom prst="rect">
              <a:avLst/>
            </a:prstGeom>
          </p:spPr>
        </p:pic>
        <p:pic>
          <p:nvPicPr>
            <p:cNvPr id="68" name="图片 67" descr="06_0_001_3_00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13758" y="2141"/>
              <a:ext cx="6916" cy="7925"/>
            </a:xfrm>
            <a:prstGeom prst="rect">
              <a:avLst/>
            </a:prstGeom>
          </p:spPr>
        </p:pic>
        <p:pic>
          <p:nvPicPr>
            <p:cNvPr id="72" name="图片 71" descr="06_1_001_2_000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8406" y="4128"/>
              <a:ext cx="5938" cy="5938"/>
            </a:xfrm>
            <a:prstGeom prst="rect">
              <a:avLst/>
            </a:prstGeom>
          </p:spPr>
        </p:pic>
        <p:pic>
          <p:nvPicPr>
            <p:cNvPr id="67" name="图片 66" descr="06_0_001_4_00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3378" y="4672"/>
              <a:ext cx="5394" cy="5394"/>
            </a:xfrm>
            <a:prstGeom prst="rect">
              <a:avLst/>
            </a:prstGeom>
          </p:spPr>
        </p:pic>
        <p:pic>
          <p:nvPicPr>
            <p:cNvPr id="39" name="图片 38" descr="06_0_001_2_00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397" y="1887"/>
              <a:ext cx="6648" cy="8179"/>
            </a:xfrm>
            <a:prstGeom prst="rect">
              <a:avLst/>
            </a:prstGeom>
          </p:spPr>
        </p:pic>
        <p:pic>
          <p:nvPicPr>
            <p:cNvPr id="87" name="图片 86" descr="06_1_004_2_00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086" y="4946"/>
              <a:ext cx="5120" cy="5120"/>
            </a:xfrm>
            <a:prstGeom prst="rect">
              <a:avLst/>
            </a:prstGeom>
          </p:spPr>
        </p:pic>
        <p:pic>
          <p:nvPicPr>
            <p:cNvPr id="86" name="图片 85" descr="06_1_002_2_000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9593" y="7058"/>
              <a:ext cx="1503" cy="3008"/>
            </a:xfrm>
            <a:prstGeom prst="rect">
              <a:avLst/>
            </a:prstGeom>
          </p:spPr>
        </p:pic>
        <p:pic>
          <p:nvPicPr>
            <p:cNvPr id="93" name="图片 92" descr="06_1_002_5_000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-16870" y="7569"/>
              <a:ext cx="4990" cy="2497"/>
            </a:xfrm>
            <a:prstGeom prst="rect">
              <a:avLst/>
            </a:prstGeom>
          </p:spPr>
        </p:pic>
        <p:pic>
          <p:nvPicPr>
            <p:cNvPr id="96" name="图片 95" descr="06_1_002_3_00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-16901" y="8805"/>
              <a:ext cx="646" cy="1292"/>
            </a:xfrm>
            <a:prstGeom prst="rect">
              <a:avLst/>
            </a:prstGeom>
          </p:spPr>
        </p:pic>
        <p:pic>
          <p:nvPicPr>
            <p:cNvPr id="97" name="图片 96" descr="06_1_002_3_00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-12526" y="8805"/>
              <a:ext cx="646" cy="1292"/>
            </a:xfrm>
            <a:prstGeom prst="rect">
              <a:avLst/>
            </a:prstGeom>
          </p:spPr>
        </p:pic>
        <p:pic>
          <p:nvPicPr>
            <p:cNvPr id="98" name="图片 97" descr="02_1_005_2_00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-15866" y="9433"/>
              <a:ext cx="1264" cy="633"/>
            </a:xfrm>
            <a:prstGeom prst="rect">
              <a:avLst/>
            </a:prstGeom>
          </p:spPr>
        </p:pic>
        <p:pic>
          <p:nvPicPr>
            <p:cNvPr id="99" name="图片 98" descr="02_1_005_2_00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-14393" y="9433"/>
              <a:ext cx="1264" cy="633"/>
            </a:xfrm>
            <a:prstGeom prst="rect">
              <a:avLst/>
            </a:prstGeom>
          </p:spPr>
        </p:pic>
        <p:pic>
          <p:nvPicPr>
            <p:cNvPr id="309" name="图片 308" descr="06_1_001_1_000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437" y="7424"/>
              <a:ext cx="2639" cy="2639"/>
            </a:xfrm>
            <a:prstGeom prst="rect">
              <a:avLst/>
            </a:prstGeom>
          </p:spPr>
        </p:pic>
        <p:grpSp>
          <p:nvGrpSpPr>
            <p:cNvPr id="331" name="组合 330"/>
            <p:cNvGrpSpPr/>
            <p:nvPr/>
          </p:nvGrpSpPr>
          <p:grpSpPr>
            <a:xfrm>
              <a:off x="21096" y="6927"/>
              <a:ext cx="2026" cy="3171"/>
              <a:chOff x="17920" y="353"/>
              <a:chExt cx="3838" cy="5120"/>
            </a:xfrm>
          </p:grpSpPr>
          <p:pic>
            <p:nvPicPr>
              <p:cNvPr id="83" name="图片 82" descr="06_1_003_0_000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flipH="1">
                <a:off x="20480" y="353"/>
                <a:ext cx="1279" cy="5119"/>
              </a:xfrm>
              <a:prstGeom prst="rect">
                <a:avLst/>
              </a:prstGeom>
            </p:spPr>
          </p:pic>
          <p:pic>
            <p:nvPicPr>
              <p:cNvPr id="329" name="图片 328" descr="06_1_003_0_000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920" y="353"/>
                <a:ext cx="1280" cy="5120"/>
              </a:xfrm>
              <a:prstGeom prst="rect">
                <a:avLst/>
              </a:prstGeom>
            </p:spPr>
          </p:pic>
          <p:pic>
            <p:nvPicPr>
              <p:cNvPr id="330" name="图片 329" descr="06_1_003_1_000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200" y="353"/>
                <a:ext cx="1280" cy="5120"/>
              </a:xfrm>
              <a:prstGeom prst="rect">
                <a:avLst/>
              </a:prstGeom>
            </p:spPr>
          </p:pic>
        </p:grpSp>
        <p:pic>
          <p:nvPicPr>
            <p:cNvPr id="321" name="图片 320" descr="06_1_002_3_00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7105" y="8711"/>
              <a:ext cx="646" cy="1292"/>
            </a:xfrm>
            <a:prstGeom prst="rect">
              <a:avLst/>
            </a:prstGeom>
          </p:spPr>
        </p:pic>
        <p:grpSp>
          <p:nvGrpSpPr>
            <p:cNvPr id="328" name="组合 327"/>
            <p:cNvGrpSpPr/>
            <p:nvPr/>
          </p:nvGrpSpPr>
          <p:grpSpPr>
            <a:xfrm>
              <a:off x="21983" y="8389"/>
              <a:ext cx="1402" cy="1708"/>
              <a:chOff x="21590" y="2487"/>
              <a:chExt cx="2560" cy="2560"/>
            </a:xfrm>
          </p:grpSpPr>
          <p:pic>
            <p:nvPicPr>
              <p:cNvPr id="326" name="图片 325" descr="06_1_005_0_000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590" y="2487"/>
                <a:ext cx="1280" cy="2560"/>
              </a:xfrm>
              <a:prstGeom prst="rect">
                <a:avLst/>
              </a:prstGeom>
            </p:spPr>
          </p:pic>
          <p:pic>
            <p:nvPicPr>
              <p:cNvPr id="327" name="图片 326" descr="06_1_005_3_000"/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870" y="2487"/>
                <a:ext cx="1280" cy="2560"/>
              </a:xfrm>
              <a:prstGeom prst="rect">
                <a:avLst/>
              </a:prstGeom>
            </p:spPr>
          </p:pic>
        </p:grpSp>
        <p:pic>
          <p:nvPicPr>
            <p:cNvPr id="417" name="图片 416" descr="06_1_004_2_00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1772" y="5093"/>
              <a:ext cx="4224" cy="4224"/>
            </a:xfrm>
            <a:prstGeom prst="rect">
              <a:avLst/>
            </a:prstGeom>
          </p:spPr>
        </p:pic>
        <p:pic>
          <p:nvPicPr>
            <p:cNvPr id="312" name="图片 311" descr="06_1_002_6_000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292" y="7247"/>
              <a:ext cx="5631" cy="2816"/>
            </a:xfrm>
            <a:prstGeom prst="rect">
              <a:avLst/>
            </a:prstGeom>
          </p:spPr>
        </p:pic>
        <p:pic>
          <p:nvPicPr>
            <p:cNvPr id="418" name="图片 417" descr="06_1_004_2_00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3092" y="3864"/>
              <a:ext cx="4224" cy="4224"/>
            </a:xfrm>
            <a:prstGeom prst="rect">
              <a:avLst/>
            </a:prstGeom>
          </p:spPr>
        </p:pic>
        <p:pic>
          <p:nvPicPr>
            <p:cNvPr id="419" name="图片 418" descr="06_1_004_2_00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460" y="3991"/>
              <a:ext cx="4224" cy="4224"/>
            </a:xfrm>
            <a:prstGeom prst="rect">
              <a:avLst/>
            </a:prstGeom>
          </p:spPr>
        </p:pic>
        <p:grpSp>
          <p:nvGrpSpPr>
            <p:cNvPr id="334" name="组合 333"/>
            <p:cNvGrpSpPr/>
            <p:nvPr/>
          </p:nvGrpSpPr>
          <p:grpSpPr>
            <a:xfrm>
              <a:off x="22295" y="6836"/>
              <a:ext cx="3347" cy="3350"/>
              <a:chOff x="21710" y="1615"/>
              <a:chExt cx="3347" cy="3350"/>
            </a:xfrm>
          </p:grpSpPr>
          <p:pic>
            <p:nvPicPr>
              <p:cNvPr id="84" name="图片 83" descr="06_1_003_3_000"/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710" y="1615"/>
                <a:ext cx="1675" cy="3350"/>
              </a:xfrm>
              <a:prstGeom prst="rect">
                <a:avLst/>
              </a:prstGeom>
            </p:spPr>
          </p:pic>
          <p:pic>
            <p:nvPicPr>
              <p:cNvPr id="333" name="图片 332" descr="06_1_003_5_000"/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385" y="1618"/>
                <a:ext cx="1673" cy="3347"/>
              </a:xfrm>
              <a:prstGeom prst="rect">
                <a:avLst/>
              </a:prstGeom>
            </p:spPr>
          </p:pic>
        </p:grpSp>
        <p:grpSp>
          <p:nvGrpSpPr>
            <p:cNvPr id="336" name="组合 335"/>
            <p:cNvGrpSpPr/>
            <p:nvPr/>
          </p:nvGrpSpPr>
          <p:grpSpPr>
            <a:xfrm>
              <a:off x="25643" y="6839"/>
              <a:ext cx="3345" cy="3348"/>
              <a:chOff x="25643" y="6839"/>
              <a:chExt cx="3345" cy="3348"/>
            </a:xfrm>
          </p:grpSpPr>
          <p:pic>
            <p:nvPicPr>
              <p:cNvPr id="85" name="图片 84" descr="06_1_003_4_000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643" y="6839"/>
                <a:ext cx="1673" cy="3348"/>
              </a:xfrm>
              <a:prstGeom prst="rect">
                <a:avLst/>
              </a:prstGeom>
            </p:spPr>
          </p:pic>
          <p:pic>
            <p:nvPicPr>
              <p:cNvPr id="335" name="图片 334" descr="06_1_003_4_000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316" y="6839"/>
                <a:ext cx="1673" cy="3348"/>
              </a:xfrm>
              <a:prstGeom prst="rect">
                <a:avLst/>
              </a:prstGeom>
            </p:spPr>
          </p:pic>
        </p:grpSp>
        <p:pic>
          <p:nvPicPr>
            <p:cNvPr id="318" name="图片 317" descr="02_2_001_0_106"/>
            <p:cNvPicPr>
              <a:picLocks noChangeAspect="1"/>
            </p:cNvPicPr>
            <p:nvPr/>
          </p:nvPicPr>
          <p:blipFill>
            <a:blip r:embed="rId37">
              <a:alphaModFix amt="99000"/>
              <a:lum bright="36000"/>
            </a:blip>
            <a:stretch>
              <a:fillRect/>
            </a:stretch>
          </p:blipFill>
          <p:spPr>
            <a:xfrm>
              <a:off x="12823" y="8441"/>
              <a:ext cx="1172" cy="1172"/>
            </a:xfrm>
            <a:prstGeom prst="rect">
              <a:avLst/>
            </a:prstGeom>
          </p:spPr>
        </p:pic>
        <p:grpSp>
          <p:nvGrpSpPr>
            <p:cNvPr id="411" name="组合 410"/>
            <p:cNvGrpSpPr/>
            <p:nvPr/>
          </p:nvGrpSpPr>
          <p:grpSpPr>
            <a:xfrm>
              <a:off x="34824" y="4179"/>
              <a:ext cx="7043" cy="5206"/>
              <a:chOff x="35149" y="3140"/>
              <a:chExt cx="7043" cy="5206"/>
            </a:xfrm>
          </p:grpSpPr>
          <p:pic>
            <p:nvPicPr>
              <p:cNvPr id="409" name="图片 408" descr="06_1_004_2_00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767" y="3140"/>
                <a:ext cx="4210" cy="4210"/>
              </a:xfrm>
              <a:prstGeom prst="rect">
                <a:avLst/>
              </a:prstGeom>
            </p:spPr>
          </p:pic>
          <p:pic>
            <p:nvPicPr>
              <p:cNvPr id="408" name="图片 407" descr="06_1_004_2_00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49" y="3727"/>
                <a:ext cx="3346" cy="3346"/>
              </a:xfrm>
              <a:prstGeom prst="rect">
                <a:avLst/>
              </a:prstGeom>
            </p:spPr>
          </p:pic>
          <p:pic>
            <p:nvPicPr>
              <p:cNvPr id="410" name="图片 409" descr="06_1_004_2_00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46" y="5000"/>
                <a:ext cx="3346" cy="3346"/>
              </a:xfrm>
              <a:prstGeom prst="rect">
                <a:avLst/>
              </a:prstGeom>
            </p:spPr>
          </p:pic>
        </p:grpSp>
        <p:grpSp>
          <p:nvGrpSpPr>
            <p:cNvPr id="398" name="组合 397"/>
            <p:cNvGrpSpPr/>
            <p:nvPr/>
          </p:nvGrpSpPr>
          <p:grpSpPr>
            <a:xfrm>
              <a:off x="34619" y="6836"/>
              <a:ext cx="3345" cy="3348"/>
              <a:chOff x="25643" y="6839"/>
              <a:chExt cx="3345" cy="3348"/>
            </a:xfrm>
          </p:grpSpPr>
          <p:pic>
            <p:nvPicPr>
              <p:cNvPr id="399" name="图片 398" descr="06_1_003_4_000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643" y="6839"/>
                <a:ext cx="1673" cy="3348"/>
              </a:xfrm>
              <a:prstGeom prst="rect">
                <a:avLst/>
              </a:prstGeom>
            </p:spPr>
          </p:pic>
          <p:pic>
            <p:nvPicPr>
              <p:cNvPr id="400" name="图片 399" descr="06_1_003_4_000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316" y="6839"/>
                <a:ext cx="1673" cy="3348"/>
              </a:xfrm>
              <a:prstGeom prst="rect">
                <a:avLst/>
              </a:prstGeom>
            </p:spPr>
          </p:pic>
        </p:grpSp>
        <p:pic>
          <p:nvPicPr>
            <p:cNvPr id="70" name="图片 69" descr="06_0_001_7_000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25556" y="1063"/>
              <a:ext cx="12541" cy="12968"/>
            </a:xfrm>
            <a:prstGeom prst="rect">
              <a:avLst/>
            </a:prstGeom>
          </p:spPr>
        </p:pic>
        <p:grpSp>
          <p:nvGrpSpPr>
            <p:cNvPr id="388" name="组合 387"/>
            <p:cNvGrpSpPr/>
            <p:nvPr/>
          </p:nvGrpSpPr>
          <p:grpSpPr>
            <a:xfrm>
              <a:off x="-22946" y="9907"/>
              <a:ext cx="53421" cy="2940"/>
              <a:chOff x="-22946" y="9907"/>
              <a:chExt cx="53421" cy="2940"/>
            </a:xfrm>
          </p:grpSpPr>
          <p:grpSp>
            <p:nvGrpSpPr>
              <p:cNvPr id="253" name="组合 252"/>
              <p:cNvGrpSpPr/>
              <p:nvPr/>
            </p:nvGrpSpPr>
            <p:grpSpPr>
              <a:xfrm>
                <a:off x="-22946" y="9917"/>
                <a:ext cx="26710" cy="2931"/>
                <a:chOff x="-22946" y="9917"/>
                <a:chExt cx="26710" cy="2931"/>
              </a:xfrm>
            </p:grpSpPr>
            <p:grpSp>
              <p:nvGrpSpPr>
                <p:cNvPr id="138" name="组合 137"/>
                <p:cNvGrpSpPr/>
                <p:nvPr/>
              </p:nvGrpSpPr>
              <p:grpSpPr>
                <a:xfrm>
                  <a:off x="-22946" y="9922"/>
                  <a:ext cx="13355" cy="2927"/>
                  <a:chOff x="-22946" y="9922"/>
                  <a:chExt cx="13355" cy="2927"/>
                </a:xfrm>
              </p:grpSpPr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-22946" y="9922"/>
                    <a:ext cx="13355" cy="2927"/>
                    <a:chOff x="-23090" y="9909"/>
                    <a:chExt cx="13355" cy="2927"/>
                  </a:xfrm>
                </p:grpSpPr>
                <p:pic>
                  <p:nvPicPr>
                    <p:cNvPr id="27" name="图片 26" descr="06_0_003_0_000"/>
                    <p:cNvPicPr>
                      <a:picLocks noChangeAspect="1"/>
                    </p:cNvPicPr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-23090" y="9909"/>
                      <a:ext cx="1672" cy="167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图片 27" descr="06_0_003_0_000"/>
                    <p:cNvPicPr>
                      <a:picLocks noChangeAspect="1"/>
                    </p:cNvPicPr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-21418" y="9909"/>
                      <a:ext cx="1672" cy="167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图片 29" descr="06_0_003_0_000"/>
                    <p:cNvPicPr>
                      <a:picLocks noChangeAspect="1"/>
                    </p:cNvPicPr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-14750" y="9910"/>
                      <a:ext cx="1672" cy="167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9" name="图片 88" descr="06_0_003_2_000"/>
                    <p:cNvPicPr>
                      <a:picLocks noChangeAspect="1"/>
                    </p:cNvPicPr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-19758" y="9913"/>
                      <a:ext cx="1669" cy="1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1" name="图片 90" descr="06_0_003_3_000"/>
                    <p:cNvPicPr>
                      <a:picLocks noChangeAspect="1"/>
                    </p:cNvPicPr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-18092" y="9912"/>
                      <a:ext cx="1670" cy="167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" name="图片 93" descr="06_0_003_1_000"/>
                    <p:cNvPicPr>
                      <a:picLocks noChangeAspect="1"/>
                    </p:cNvPicPr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-16422" y="9910"/>
                      <a:ext cx="1672" cy="167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8" name="组合 117"/>
                    <p:cNvGrpSpPr/>
                    <p:nvPr/>
                  </p:nvGrpSpPr>
                  <p:grpSpPr>
                    <a:xfrm>
                      <a:off x="-23090" y="11572"/>
                      <a:ext cx="13355" cy="846"/>
                      <a:chOff x="-23090" y="11572"/>
                      <a:chExt cx="13355" cy="846"/>
                    </a:xfrm>
                  </p:grpSpPr>
                  <p:grpSp>
                    <p:nvGrpSpPr>
                      <p:cNvPr id="110" name="组合 109"/>
                      <p:cNvGrpSpPr/>
                      <p:nvPr/>
                    </p:nvGrpSpPr>
                    <p:grpSpPr>
                      <a:xfrm>
                        <a:off x="-23090" y="11581"/>
                        <a:ext cx="6675" cy="837"/>
                        <a:chOff x="-23090" y="11581"/>
                        <a:chExt cx="6675" cy="837"/>
                      </a:xfrm>
                    </p:grpSpPr>
                    <p:grpSp>
                      <p:nvGrpSpPr>
                        <p:cNvPr id="106" name="组合 105"/>
                        <p:cNvGrpSpPr/>
                        <p:nvPr/>
                      </p:nvGrpSpPr>
                      <p:grpSpPr>
                        <a:xfrm>
                          <a:off x="-23090" y="11581"/>
                          <a:ext cx="3346" cy="837"/>
                          <a:chOff x="-23090" y="11581"/>
                          <a:chExt cx="3346" cy="837"/>
                        </a:xfrm>
                      </p:grpSpPr>
                      <p:pic>
                        <p:nvPicPr>
                          <p:cNvPr id="101" name="图片 100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3090" y="11582"/>
                            <a:ext cx="1672" cy="8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02" name="图片 101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1418" y="11581"/>
                            <a:ext cx="1674" cy="83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107" name="组合 106"/>
                        <p:cNvGrpSpPr/>
                        <p:nvPr/>
                      </p:nvGrpSpPr>
                      <p:grpSpPr>
                        <a:xfrm>
                          <a:off x="-19746" y="11581"/>
                          <a:ext cx="3331" cy="837"/>
                          <a:chOff x="-23075" y="11581"/>
                          <a:chExt cx="3331" cy="837"/>
                        </a:xfrm>
                      </p:grpSpPr>
                      <p:pic>
                        <p:nvPicPr>
                          <p:cNvPr id="108" name="图片 107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3075" y="11582"/>
                            <a:ext cx="1672" cy="8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09" name="图片 108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1418" y="11581"/>
                            <a:ext cx="1674" cy="83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grpSp>
                    <p:nvGrpSpPr>
                      <p:cNvPr id="111" name="组合 110"/>
                      <p:cNvGrpSpPr/>
                      <p:nvPr/>
                    </p:nvGrpSpPr>
                    <p:grpSpPr>
                      <a:xfrm>
                        <a:off x="-16422" y="11572"/>
                        <a:ext cx="6687" cy="846"/>
                        <a:chOff x="-23090" y="11572"/>
                        <a:chExt cx="6687" cy="846"/>
                      </a:xfrm>
                    </p:grpSpPr>
                    <p:grpSp>
                      <p:nvGrpSpPr>
                        <p:cNvPr id="112" name="组合 111"/>
                        <p:cNvGrpSpPr/>
                        <p:nvPr/>
                      </p:nvGrpSpPr>
                      <p:grpSpPr>
                        <a:xfrm>
                          <a:off x="-23090" y="11581"/>
                          <a:ext cx="3346" cy="837"/>
                          <a:chOff x="-23090" y="11581"/>
                          <a:chExt cx="3346" cy="837"/>
                        </a:xfrm>
                      </p:grpSpPr>
                      <p:pic>
                        <p:nvPicPr>
                          <p:cNvPr id="113" name="图片 112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3090" y="11582"/>
                            <a:ext cx="1672" cy="8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14" name="图片 113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1418" y="11581"/>
                            <a:ext cx="1674" cy="83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115" name="组合 114"/>
                        <p:cNvGrpSpPr/>
                        <p:nvPr/>
                      </p:nvGrpSpPr>
                      <p:grpSpPr>
                        <a:xfrm>
                          <a:off x="-19744" y="11572"/>
                          <a:ext cx="3341" cy="841"/>
                          <a:chOff x="-23073" y="11572"/>
                          <a:chExt cx="3341" cy="841"/>
                        </a:xfrm>
                      </p:grpSpPr>
                      <p:pic>
                        <p:nvPicPr>
                          <p:cNvPr id="116" name="图片 115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3073" y="11572"/>
                            <a:ext cx="1680" cy="841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17" name="图片 116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1393" y="11582"/>
                            <a:ext cx="1661" cy="83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</p:grpSp>
                <p:grpSp>
                  <p:nvGrpSpPr>
                    <p:cNvPr id="105" name="组合 104"/>
                    <p:cNvGrpSpPr/>
                    <p:nvPr/>
                  </p:nvGrpSpPr>
                  <p:grpSpPr>
                    <a:xfrm>
                      <a:off x="-14804" y="11257"/>
                      <a:ext cx="789" cy="1579"/>
                      <a:chOff x="-25463" y="10543"/>
                      <a:chExt cx="1280" cy="2560"/>
                    </a:xfrm>
                  </p:grpSpPr>
                  <p:pic>
                    <p:nvPicPr>
                      <p:cNvPr id="103" name="图片 102" descr="06_1_006_0_000"/>
                      <p:cNvPicPr>
                        <a:picLocks noChangeAspect="1"/>
                      </p:cNvPicPr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-25463" y="10543"/>
                        <a:ext cx="1280" cy="12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4" name="图片 103" descr="06_1_006_1_100"/>
                      <p:cNvPicPr>
                        <a:picLocks noChangeAspect="1"/>
                      </p:cNvPicPr>
                      <p:nvPr/>
                    </p:nvPicPr>
                    <p:blipFill>
                      <a:blip r:embed="rId45">
                        <a:alphaModFix amt="64000"/>
                        <a:lum bright="42000" contrast="60000"/>
                      </a:blip>
                      <a:stretch>
                        <a:fillRect/>
                      </a:stretch>
                    </p:blipFill>
                    <p:spPr>
                      <a:xfrm>
                        <a:off x="-25375" y="10897"/>
                        <a:ext cx="1103" cy="2206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36" name="图片 135" descr="06_1_006_0_000"/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-20047" y="11270"/>
                    <a:ext cx="789" cy="790"/>
                  </a:xfrm>
                  <a:prstGeom prst="rect">
                    <a:avLst/>
                  </a:prstGeom>
                </p:spPr>
              </p:pic>
              <p:pic>
                <p:nvPicPr>
                  <p:cNvPr id="137" name="图片 136" descr="06_1_006_1_100"/>
                  <p:cNvPicPr>
                    <a:picLocks noChangeAspect="1"/>
                  </p:cNvPicPr>
                  <p:nvPr/>
                </p:nvPicPr>
                <p:blipFill>
                  <a:blip r:embed="rId45">
                    <a:alphaModFix amt="64000"/>
                    <a:lum bright="42000" contrast="60000"/>
                  </a:blip>
                  <a:stretch>
                    <a:fillRect/>
                  </a:stretch>
                </p:blipFill>
                <p:spPr>
                  <a:xfrm>
                    <a:off x="-19993" y="11488"/>
                    <a:ext cx="680" cy="13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0" name="组合 139"/>
                <p:cNvGrpSpPr/>
                <p:nvPr/>
              </p:nvGrpSpPr>
              <p:grpSpPr>
                <a:xfrm rot="0">
                  <a:off x="-9606" y="9917"/>
                  <a:ext cx="13371" cy="2514"/>
                  <a:chOff x="-23105" y="9909"/>
                  <a:chExt cx="13371" cy="2514"/>
                </a:xfrm>
              </p:grpSpPr>
              <p:pic>
                <p:nvPicPr>
                  <p:cNvPr id="141" name="图片 140" descr="06_0_003_0_000"/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-21433" y="9909"/>
                    <a:ext cx="1672" cy="1672"/>
                  </a:xfrm>
                  <a:prstGeom prst="rect">
                    <a:avLst/>
                  </a:prstGeom>
                </p:spPr>
              </p:pic>
              <p:pic>
                <p:nvPicPr>
                  <p:cNvPr id="143" name="图片 142" descr="06_0_003_0_000"/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-14750" y="9910"/>
                    <a:ext cx="1672" cy="1672"/>
                  </a:xfrm>
                  <a:prstGeom prst="rect">
                    <a:avLst/>
                  </a:prstGeom>
                </p:spPr>
              </p:pic>
              <p:pic>
                <p:nvPicPr>
                  <p:cNvPr id="145" name="图片 144" descr="06_0_003_0_000"/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-11406" y="9909"/>
                    <a:ext cx="1672" cy="1672"/>
                  </a:xfrm>
                  <a:prstGeom prst="rect">
                    <a:avLst/>
                  </a:prstGeom>
                </p:spPr>
              </p:pic>
              <p:pic>
                <p:nvPicPr>
                  <p:cNvPr id="148" name="图片 147" descr="06_0_003_1_000"/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-23105" y="9909"/>
                    <a:ext cx="1672" cy="1672"/>
                  </a:xfrm>
                  <a:prstGeom prst="rect">
                    <a:avLst/>
                  </a:prstGeom>
                </p:spPr>
              </p:pic>
              <p:grpSp>
                <p:nvGrpSpPr>
                  <p:cNvPr id="149" name="组合 148"/>
                  <p:cNvGrpSpPr/>
                  <p:nvPr/>
                </p:nvGrpSpPr>
                <p:grpSpPr>
                  <a:xfrm>
                    <a:off x="-23090" y="11581"/>
                    <a:ext cx="13355" cy="842"/>
                    <a:chOff x="-23090" y="11581"/>
                    <a:chExt cx="13355" cy="842"/>
                  </a:xfrm>
                </p:grpSpPr>
                <p:grpSp>
                  <p:nvGrpSpPr>
                    <p:cNvPr id="150" name="组合 149"/>
                    <p:cNvGrpSpPr/>
                    <p:nvPr/>
                  </p:nvGrpSpPr>
                  <p:grpSpPr>
                    <a:xfrm>
                      <a:off x="-23090" y="11581"/>
                      <a:ext cx="6675" cy="837"/>
                      <a:chOff x="-23090" y="11581"/>
                      <a:chExt cx="6675" cy="837"/>
                    </a:xfrm>
                  </p:grpSpPr>
                  <p:grpSp>
                    <p:nvGrpSpPr>
                      <p:cNvPr id="151" name="组合 150"/>
                      <p:cNvGrpSpPr/>
                      <p:nvPr/>
                    </p:nvGrpSpPr>
                    <p:grpSpPr>
                      <a:xfrm>
                        <a:off x="-23090" y="11581"/>
                        <a:ext cx="3346" cy="837"/>
                        <a:chOff x="-23090" y="11581"/>
                        <a:chExt cx="3346" cy="837"/>
                      </a:xfrm>
                    </p:grpSpPr>
                    <p:pic>
                      <p:nvPicPr>
                        <p:cNvPr id="152" name="图片 151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3090" y="11582"/>
                          <a:ext cx="1672" cy="83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3" name="图片 152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1418" y="11581"/>
                          <a:ext cx="1674" cy="837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154" name="组合 153"/>
                      <p:cNvGrpSpPr/>
                      <p:nvPr/>
                    </p:nvGrpSpPr>
                    <p:grpSpPr>
                      <a:xfrm>
                        <a:off x="-19746" y="11581"/>
                        <a:ext cx="3331" cy="837"/>
                        <a:chOff x="-23075" y="11581"/>
                        <a:chExt cx="3331" cy="837"/>
                      </a:xfrm>
                    </p:grpSpPr>
                    <p:pic>
                      <p:nvPicPr>
                        <p:cNvPr id="155" name="图片 154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3075" y="11582"/>
                          <a:ext cx="1672" cy="83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6" name="图片 155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1418" y="11581"/>
                          <a:ext cx="1674" cy="837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57" name="组合 156"/>
                    <p:cNvGrpSpPr/>
                    <p:nvPr/>
                  </p:nvGrpSpPr>
                  <p:grpSpPr>
                    <a:xfrm>
                      <a:off x="-16422" y="11581"/>
                      <a:ext cx="6687" cy="842"/>
                      <a:chOff x="-23090" y="11581"/>
                      <a:chExt cx="6687" cy="842"/>
                    </a:xfrm>
                  </p:grpSpPr>
                  <p:grpSp>
                    <p:nvGrpSpPr>
                      <p:cNvPr id="158" name="组合 157"/>
                      <p:cNvGrpSpPr/>
                      <p:nvPr/>
                    </p:nvGrpSpPr>
                    <p:grpSpPr>
                      <a:xfrm>
                        <a:off x="-23090" y="11581"/>
                        <a:ext cx="3346" cy="837"/>
                        <a:chOff x="-23090" y="11581"/>
                        <a:chExt cx="3346" cy="837"/>
                      </a:xfrm>
                    </p:grpSpPr>
                    <p:pic>
                      <p:nvPicPr>
                        <p:cNvPr id="159" name="图片 158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3090" y="11582"/>
                          <a:ext cx="1672" cy="83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60" name="图片 159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1418" y="11581"/>
                          <a:ext cx="1674" cy="837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161" name="组合 160"/>
                      <p:cNvGrpSpPr/>
                      <p:nvPr/>
                    </p:nvGrpSpPr>
                    <p:grpSpPr>
                      <a:xfrm>
                        <a:off x="-19744" y="11582"/>
                        <a:ext cx="3341" cy="841"/>
                        <a:chOff x="-23073" y="11582"/>
                        <a:chExt cx="3341" cy="841"/>
                      </a:xfrm>
                    </p:grpSpPr>
                    <p:pic>
                      <p:nvPicPr>
                        <p:cNvPr id="162" name="图片 161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3073" y="11582"/>
                          <a:ext cx="1680" cy="8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63" name="图片 162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1393" y="11582"/>
                          <a:ext cx="1661" cy="831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pic>
              <p:nvPicPr>
                <p:cNvPr id="169" name="图片 168" descr="06_0_003_2_000"/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-12934" y="9926"/>
                  <a:ext cx="1672" cy="1669"/>
                </a:xfrm>
                <a:prstGeom prst="rect">
                  <a:avLst/>
                </a:prstGeom>
              </p:spPr>
            </p:pic>
            <p:pic>
              <p:nvPicPr>
                <p:cNvPr id="170" name="图片 169" descr="06_0_003_3_000"/>
                <p:cNvPicPr>
                  <a:picLocks noChangeAspect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-11262" y="9926"/>
                  <a:ext cx="1670" cy="1670"/>
                </a:xfrm>
                <a:prstGeom prst="rect">
                  <a:avLst/>
                </a:prstGeom>
              </p:spPr>
            </p:pic>
            <p:pic>
              <p:nvPicPr>
                <p:cNvPr id="171" name="图片 170" descr="06_0_003_1_000"/>
                <p:cNvPicPr>
                  <a:picLocks noChangeAspect="1"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-2923" y="9917"/>
                  <a:ext cx="1672" cy="1672"/>
                </a:xfrm>
                <a:prstGeom prst="rect">
                  <a:avLst/>
                </a:prstGeom>
              </p:spPr>
            </p:pic>
            <p:pic>
              <p:nvPicPr>
                <p:cNvPr id="172" name="图片 171" descr="06_0_003_0_000"/>
                <p:cNvPicPr>
                  <a:picLocks noChangeAspect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-6262" y="9917"/>
                  <a:ext cx="1672" cy="1672"/>
                </a:xfrm>
                <a:prstGeom prst="rect">
                  <a:avLst/>
                </a:prstGeom>
              </p:spPr>
            </p:pic>
            <p:pic>
              <p:nvPicPr>
                <p:cNvPr id="173" name="图片 172" descr="06_0_003_0_000"/>
                <p:cNvPicPr>
                  <a:picLocks noChangeAspect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-4590" y="9917"/>
                  <a:ext cx="1672" cy="1672"/>
                </a:xfrm>
                <a:prstGeom prst="rect">
                  <a:avLst/>
                </a:prstGeom>
              </p:spPr>
            </p:pic>
          </p:grpSp>
          <p:pic>
            <p:nvPicPr>
              <p:cNvPr id="310" name="图片 309" descr="06_0_003_0_000"/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89" y="9912"/>
                <a:ext cx="1672" cy="1672"/>
              </a:xfrm>
              <a:prstGeom prst="rect">
                <a:avLst/>
              </a:prstGeom>
            </p:spPr>
          </p:pic>
          <p:pic>
            <p:nvPicPr>
              <p:cNvPr id="311" name="图片 310" descr="06_0_003_0_000"/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61" y="9912"/>
                <a:ext cx="1672" cy="1672"/>
              </a:xfrm>
              <a:prstGeom prst="rect">
                <a:avLst/>
              </a:prstGeom>
            </p:spPr>
          </p:pic>
          <p:pic>
            <p:nvPicPr>
              <p:cNvPr id="313" name="图片 312" descr="06_0_003_1_000"/>
              <p:cNvPicPr>
                <a:picLocks noChangeAspect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1" y="9922"/>
                <a:ext cx="1672" cy="1672"/>
              </a:xfrm>
              <a:prstGeom prst="rect">
                <a:avLst/>
              </a:prstGeom>
            </p:spPr>
          </p:pic>
          <p:pic>
            <p:nvPicPr>
              <p:cNvPr id="315" name="图片 314" descr="06_0_003_0_000"/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449" y="9917"/>
                <a:ext cx="1672" cy="1672"/>
              </a:xfrm>
              <a:prstGeom prst="rect">
                <a:avLst/>
              </a:prstGeom>
            </p:spPr>
          </p:pic>
          <p:pic>
            <p:nvPicPr>
              <p:cNvPr id="316" name="图片 315" descr="06_0_003_1_000"/>
              <p:cNvPicPr>
                <a:picLocks noChangeAspect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777" y="9918"/>
                <a:ext cx="1672" cy="1672"/>
              </a:xfrm>
              <a:prstGeom prst="rect">
                <a:avLst/>
              </a:prstGeom>
            </p:spPr>
          </p:pic>
          <p:grpSp>
            <p:nvGrpSpPr>
              <p:cNvPr id="254" name="组合 253"/>
              <p:cNvGrpSpPr/>
              <p:nvPr/>
            </p:nvGrpSpPr>
            <p:grpSpPr>
              <a:xfrm>
                <a:off x="3765" y="9907"/>
                <a:ext cx="26711" cy="2932"/>
                <a:chOff x="-22946" y="9917"/>
                <a:chExt cx="26711" cy="2932"/>
              </a:xfrm>
            </p:grpSpPr>
            <p:grpSp>
              <p:nvGrpSpPr>
                <p:cNvPr id="255" name="组合 254"/>
                <p:cNvGrpSpPr/>
                <p:nvPr/>
              </p:nvGrpSpPr>
              <p:grpSpPr>
                <a:xfrm>
                  <a:off x="-22946" y="9922"/>
                  <a:ext cx="13355" cy="2927"/>
                  <a:chOff x="-22946" y="9922"/>
                  <a:chExt cx="13355" cy="2927"/>
                </a:xfrm>
              </p:grpSpPr>
              <p:grpSp>
                <p:nvGrpSpPr>
                  <p:cNvPr id="256" name="组合 255"/>
                  <p:cNvGrpSpPr/>
                  <p:nvPr/>
                </p:nvGrpSpPr>
                <p:grpSpPr>
                  <a:xfrm>
                    <a:off x="-22946" y="9922"/>
                    <a:ext cx="13355" cy="2927"/>
                    <a:chOff x="-23090" y="9909"/>
                    <a:chExt cx="13355" cy="2927"/>
                  </a:xfrm>
                </p:grpSpPr>
                <p:pic>
                  <p:nvPicPr>
                    <p:cNvPr id="257" name="图片 256" descr="06_0_003_0_000"/>
                    <p:cNvPicPr>
                      <a:picLocks noChangeAspect="1"/>
                    </p:cNvPicPr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-23090" y="9909"/>
                      <a:ext cx="1672" cy="167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8" name="图片 257" descr="06_0_003_0_000"/>
                    <p:cNvPicPr>
                      <a:picLocks noChangeAspect="1"/>
                    </p:cNvPicPr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-21418" y="9909"/>
                      <a:ext cx="1672" cy="167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9" name="图片 258" descr="06_0_003_0_000"/>
                    <p:cNvPicPr>
                      <a:picLocks noChangeAspect="1"/>
                    </p:cNvPicPr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-14750" y="9910"/>
                      <a:ext cx="1672" cy="167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2" name="图片 261" descr="06_0_003_1_000"/>
                    <p:cNvPicPr>
                      <a:picLocks noChangeAspect="1"/>
                    </p:cNvPicPr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-16422" y="9910"/>
                      <a:ext cx="1672" cy="167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63" name="组合 262"/>
                    <p:cNvGrpSpPr/>
                    <p:nvPr/>
                  </p:nvGrpSpPr>
                  <p:grpSpPr>
                    <a:xfrm>
                      <a:off x="-23090" y="11572"/>
                      <a:ext cx="13355" cy="846"/>
                      <a:chOff x="-23090" y="11572"/>
                      <a:chExt cx="13355" cy="846"/>
                    </a:xfrm>
                  </p:grpSpPr>
                  <p:grpSp>
                    <p:nvGrpSpPr>
                      <p:cNvPr id="264" name="组合 263"/>
                      <p:cNvGrpSpPr/>
                      <p:nvPr/>
                    </p:nvGrpSpPr>
                    <p:grpSpPr>
                      <a:xfrm>
                        <a:off x="-23090" y="11581"/>
                        <a:ext cx="6675" cy="837"/>
                        <a:chOff x="-23090" y="11581"/>
                        <a:chExt cx="6675" cy="837"/>
                      </a:xfrm>
                    </p:grpSpPr>
                    <p:grpSp>
                      <p:nvGrpSpPr>
                        <p:cNvPr id="265" name="组合 264"/>
                        <p:cNvGrpSpPr/>
                        <p:nvPr/>
                      </p:nvGrpSpPr>
                      <p:grpSpPr>
                        <a:xfrm>
                          <a:off x="-23090" y="11581"/>
                          <a:ext cx="3346" cy="837"/>
                          <a:chOff x="-23090" y="11581"/>
                          <a:chExt cx="3346" cy="837"/>
                        </a:xfrm>
                      </p:grpSpPr>
                      <p:pic>
                        <p:nvPicPr>
                          <p:cNvPr id="266" name="图片 265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3090" y="11582"/>
                            <a:ext cx="1672" cy="8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67" name="图片 266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1418" y="11581"/>
                            <a:ext cx="1674" cy="83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268" name="组合 267"/>
                        <p:cNvGrpSpPr/>
                        <p:nvPr/>
                      </p:nvGrpSpPr>
                      <p:grpSpPr>
                        <a:xfrm>
                          <a:off x="-19746" y="11581"/>
                          <a:ext cx="3331" cy="837"/>
                          <a:chOff x="-23075" y="11581"/>
                          <a:chExt cx="3331" cy="837"/>
                        </a:xfrm>
                      </p:grpSpPr>
                      <p:pic>
                        <p:nvPicPr>
                          <p:cNvPr id="269" name="图片 268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3075" y="11582"/>
                            <a:ext cx="1672" cy="8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70" name="图片 269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1418" y="11581"/>
                            <a:ext cx="1674" cy="83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grpSp>
                    <p:nvGrpSpPr>
                      <p:cNvPr id="271" name="组合 270"/>
                      <p:cNvGrpSpPr/>
                      <p:nvPr/>
                    </p:nvGrpSpPr>
                    <p:grpSpPr>
                      <a:xfrm>
                        <a:off x="-16422" y="11572"/>
                        <a:ext cx="6687" cy="846"/>
                        <a:chOff x="-23090" y="11572"/>
                        <a:chExt cx="6687" cy="846"/>
                      </a:xfrm>
                    </p:grpSpPr>
                    <p:grpSp>
                      <p:nvGrpSpPr>
                        <p:cNvPr id="272" name="组合 271"/>
                        <p:cNvGrpSpPr/>
                        <p:nvPr/>
                      </p:nvGrpSpPr>
                      <p:grpSpPr>
                        <a:xfrm>
                          <a:off x="-23090" y="11581"/>
                          <a:ext cx="3346" cy="837"/>
                          <a:chOff x="-23090" y="11581"/>
                          <a:chExt cx="3346" cy="837"/>
                        </a:xfrm>
                      </p:grpSpPr>
                      <p:pic>
                        <p:nvPicPr>
                          <p:cNvPr id="273" name="图片 272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3090" y="11582"/>
                            <a:ext cx="1672" cy="8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74" name="图片 273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1418" y="11581"/>
                            <a:ext cx="1674" cy="83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275" name="组合 274"/>
                        <p:cNvGrpSpPr/>
                        <p:nvPr/>
                      </p:nvGrpSpPr>
                      <p:grpSpPr>
                        <a:xfrm>
                          <a:off x="-19744" y="11572"/>
                          <a:ext cx="3341" cy="841"/>
                          <a:chOff x="-23073" y="11572"/>
                          <a:chExt cx="3341" cy="841"/>
                        </a:xfrm>
                      </p:grpSpPr>
                      <p:pic>
                        <p:nvPicPr>
                          <p:cNvPr id="276" name="图片 275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3073" y="11572"/>
                            <a:ext cx="1680" cy="841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77" name="图片 276" descr="06_0_003_4_00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-21393" y="11582"/>
                            <a:ext cx="1661" cy="83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</p:grpSp>
                <p:grpSp>
                  <p:nvGrpSpPr>
                    <p:cNvPr id="278" name="组合 277"/>
                    <p:cNvGrpSpPr/>
                    <p:nvPr/>
                  </p:nvGrpSpPr>
                  <p:grpSpPr>
                    <a:xfrm>
                      <a:off x="-14804" y="11257"/>
                      <a:ext cx="789" cy="1579"/>
                      <a:chOff x="-25463" y="10543"/>
                      <a:chExt cx="1280" cy="2560"/>
                    </a:xfrm>
                  </p:grpSpPr>
                  <p:pic>
                    <p:nvPicPr>
                      <p:cNvPr id="279" name="图片 278" descr="06_1_006_0_000"/>
                      <p:cNvPicPr>
                        <a:picLocks noChangeAspect="1"/>
                      </p:cNvPicPr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-25463" y="10543"/>
                        <a:ext cx="1280" cy="12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0" name="图片 279" descr="06_1_006_1_100"/>
                      <p:cNvPicPr>
                        <a:picLocks noChangeAspect="1"/>
                      </p:cNvPicPr>
                      <p:nvPr/>
                    </p:nvPicPr>
                    <p:blipFill>
                      <a:blip r:embed="rId45">
                        <a:alphaModFix amt="64000"/>
                        <a:lum bright="42000" contrast="60000"/>
                      </a:blip>
                      <a:stretch>
                        <a:fillRect/>
                      </a:stretch>
                    </p:blipFill>
                    <p:spPr>
                      <a:xfrm>
                        <a:off x="-25375" y="10897"/>
                        <a:ext cx="1103" cy="2206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281" name="图片 280" descr="06_1_006_0_000"/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-20047" y="11270"/>
                    <a:ext cx="789" cy="790"/>
                  </a:xfrm>
                  <a:prstGeom prst="rect">
                    <a:avLst/>
                  </a:prstGeom>
                </p:spPr>
              </p:pic>
              <p:pic>
                <p:nvPicPr>
                  <p:cNvPr id="282" name="图片 281" descr="06_1_006_1_100"/>
                  <p:cNvPicPr>
                    <a:picLocks noChangeAspect="1"/>
                  </p:cNvPicPr>
                  <p:nvPr/>
                </p:nvPicPr>
                <p:blipFill>
                  <a:blip r:embed="rId45">
                    <a:alphaModFix amt="64000"/>
                    <a:lum bright="42000" contrast="60000"/>
                  </a:blip>
                  <a:stretch>
                    <a:fillRect/>
                  </a:stretch>
                </p:blipFill>
                <p:spPr>
                  <a:xfrm>
                    <a:off x="-19993" y="11488"/>
                    <a:ext cx="680" cy="13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3" name="组合 282"/>
                <p:cNvGrpSpPr/>
                <p:nvPr/>
              </p:nvGrpSpPr>
              <p:grpSpPr>
                <a:xfrm rot="0">
                  <a:off x="-9606" y="9917"/>
                  <a:ext cx="13371" cy="2514"/>
                  <a:chOff x="-23105" y="9909"/>
                  <a:chExt cx="13371" cy="2514"/>
                </a:xfrm>
              </p:grpSpPr>
              <p:pic>
                <p:nvPicPr>
                  <p:cNvPr id="284" name="图片 283" descr="06_0_003_0_000"/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-21433" y="9909"/>
                    <a:ext cx="1672" cy="1672"/>
                  </a:xfrm>
                  <a:prstGeom prst="rect">
                    <a:avLst/>
                  </a:prstGeom>
                </p:spPr>
              </p:pic>
              <p:pic>
                <p:nvPicPr>
                  <p:cNvPr id="285" name="图片 284" descr="06_0_003_0_000"/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-14750" y="9910"/>
                    <a:ext cx="1672" cy="1672"/>
                  </a:xfrm>
                  <a:prstGeom prst="rect">
                    <a:avLst/>
                  </a:prstGeom>
                </p:spPr>
              </p:pic>
              <p:pic>
                <p:nvPicPr>
                  <p:cNvPr id="286" name="图片 285" descr="06_0_003_0_000"/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-13078" y="9909"/>
                    <a:ext cx="1672" cy="1672"/>
                  </a:xfrm>
                  <a:prstGeom prst="rect">
                    <a:avLst/>
                  </a:prstGeom>
                </p:spPr>
              </p:pic>
              <p:pic>
                <p:nvPicPr>
                  <p:cNvPr id="287" name="图片 286" descr="06_0_003_0_000"/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-11406" y="9909"/>
                    <a:ext cx="1672" cy="1672"/>
                  </a:xfrm>
                  <a:prstGeom prst="rect">
                    <a:avLst/>
                  </a:prstGeom>
                </p:spPr>
              </p:pic>
              <p:pic>
                <p:nvPicPr>
                  <p:cNvPr id="288" name="图片 287" descr="06_0_003_1_000"/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-23105" y="9909"/>
                    <a:ext cx="1672" cy="1672"/>
                  </a:xfrm>
                  <a:prstGeom prst="rect">
                    <a:avLst/>
                  </a:prstGeom>
                </p:spPr>
              </p:pic>
              <p:grpSp>
                <p:nvGrpSpPr>
                  <p:cNvPr id="289" name="组合 288"/>
                  <p:cNvGrpSpPr/>
                  <p:nvPr/>
                </p:nvGrpSpPr>
                <p:grpSpPr>
                  <a:xfrm>
                    <a:off x="-23090" y="11581"/>
                    <a:ext cx="13355" cy="842"/>
                    <a:chOff x="-23090" y="11581"/>
                    <a:chExt cx="13355" cy="842"/>
                  </a:xfrm>
                </p:grpSpPr>
                <p:grpSp>
                  <p:nvGrpSpPr>
                    <p:cNvPr id="290" name="组合 289"/>
                    <p:cNvGrpSpPr/>
                    <p:nvPr/>
                  </p:nvGrpSpPr>
                  <p:grpSpPr>
                    <a:xfrm>
                      <a:off x="-23090" y="11581"/>
                      <a:ext cx="6675" cy="837"/>
                      <a:chOff x="-23090" y="11581"/>
                      <a:chExt cx="6675" cy="837"/>
                    </a:xfrm>
                  </p:grpSpPr>
                  <p:grpSp>
                    <p:nvGrpSpPr>
                      <p:cNvPr id="291" name="组合 290"/>
                      <p:cNvGrpSpPr/>
                      <p:nvPr/>
                    </p:nvGrpSpPr>
                    <p:grpSpPr>
                      <a:xfrm>
                        <a:off x="-23090" y="11581"/>
                        <a:ext cx="3346" cy="837"/>
                        <a:chOff x="-23090" y="11581"/>
                        <a:chExt cx="3346" cy="837"/>
                      </a:xfrm>
                    </p:grpSpPr>
                    <p:pic>
                      <p:nvPicPr>
                        <p:cNvPr id="292" name="图片 291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3090" y="11582"/>
                          <a:ext cx="1672" cy="83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93" name="图片 292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1418" y="11581"/>
                          <a:ext cx="1674" cy="837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294" name="组合 293"/>
                      <p:cNvGrpSpPr/>
                      <p:nvPr/>
                    </p:nvGrpSpPr>
                    <p:grpSpPr>
                      <a:xfrm>
                        <a:off x="-19746" y="11581"/>
                        <a:ext cx="3331" cy="837"/>
                        <a:chOff x="-23075" y="11581"/>
                        <a:chExt cx="3331" cy="837"/>
                      </a:xfrm>
                    </p:grpSpPr>
                    <p:pic>
                      <p:nvPicPr>
                        <p:cNvPr id="295" name="图片 294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3075" y="11582"/>
                          <a:ext cx="1672" cy="83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96" name="图片 295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1418" y="11581"/>
                          <a:ext cx="1674" cy="837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97" name="组合 296"/>
                    <p:cNvGrpSpPr/>
                    <p:nvPr/>
                  </p:nvGrpSpPr>
                  <p:grpSpPr>
                    <a:xfrm>
                      <a:off x="-16422" y="11581"/>
                      <a:ext cx="6687" cy="842"/>
                      <a:chOff x="-23090" y="11581"/>
                      <a:chExt cx="6687" cy="842"/>
                    </a:xfrm>
                  </p:grpSpPr>
                  <p:grpSp>
                    <p:nvGrpSpPr>
                      <p:cNvPr id="298" name="组合 297"/>
                      <p:cNvGrpSpPr/>
                      <p:nvPr/>
                    </p:nvGrpSpPr>
                    <p:grpSpPr>
                      <a:xfrm>
                        <a:off x="-23090" y="11581"/>
                        <a:ext cx="3346" cy="837"/>
                        <a:chOff x="-23090" y="11581"/>
                        <a:chExt cx="3346" cy="837"/>
                      </a:xfrm>
                    </p:grpSpPr>
                    <p:pic>
                      <p:nvPicPr>
                        <p:cNvPr id="299" name="图片 298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3090" y="11582"/>
                          <a:ext cx="1672" cy="83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00" name="图片 299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1418" y="11581"/>
                          <a:ext cx="1674" cy="837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301" name="组合 300"/>
                      <p:cNvGrpSpPr/>
                      <p:nvPr/>
                    </p:nvGrpSpPr>
                    <p:grpSpPr>
                      <a:xfrm>
                        <a:off x="-19744" y="11582"/>
                        <a:ext cx="3341" cy="841"/>
                        <a:chOff x="-23073" y="11582"/>
                        <a:chExt cx="3341" cy="841"/>
                      </a:xfrm>
                    </p:grpSpPr>
                    <p:pic>
                      <p:nvPicPr>
                        <p:cNvPr id="302" name="图片 301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3073" y="11582"/>
                          <a:ext cx="1680" cy="84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03" name="图片 302" descr="06_0_003_4_00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-21393" y="11582"/>
                          <a:ext cx="1661" cy="831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pic>
              <p:nvPicPr>
                <p:cNvPr id="306" name="图片 305" descr="06_0_003_1_000"/>
                <p:cNvPicPr>
                  <a:picLocks noChangeAspect="1"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-2923" y="9917"/>
                  <a:ext cx="1672" cy="1672"/>
                </a:xfrm>
                <a:prstGeom prst="rect">
                  <a:avLst/>
                </a:prstGeom>
              </p:spPr>
            </p:pic>
            <p:pic>
              <p:nvPicPr>
                <p:cNvPr id="307" name="图片 306" descr="06_0_003_0_000"/>
                <p:cNvPicPr>
                  <a:picLocks noChangeAspect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-6262" y="9917"/>
                  <a:ext cx="1672" cy="1672"/>
                </a:xfrm>
                <a:prstGeom prst="rect">
                  <a:avLst/>
                </a:prstGeom>
              </p:spPr>
            </p:pic>
            <p:pic>
              <p:nvPicPr>
                <p:cNvPr id="308" name="图片 307" descr="06_0_003_0_000"/>
                <p:cNvPicPr>
                  <a:picLocks noChangeAspect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-4590" y="9917"/>
                  <a:ext cx="1672" cy="16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9" name="图片 388" descr="06_0_003_0_000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2148" y="9903"/>
              <a:ext cx="1672" cy="1672"/>
            </a:xfrm>
            <a:prstGeom prst="rect">
              <a:avLst/>
            </a:prstGeom>
          </p:spPr>
        </p:pic>
        <p:pic>
          <p:nvPicPr>
            <p:cNvPr id="390" name="图片 389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0476" y="11575"/>
              <a:ext cx="1672" cy="836"/>
            </a:xfrm>
            <a:prstGeom prst="rect">
              <a:avLst/>
            </a:prstGeom>
          </p:spPr>
        </p:pic>
        <p:pic>
          <p:nvPicPr>
            <p:cNvPr id="391" name="图片 390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2148" y="11574"/>
              <a:ext cx="1674" cy="837"/>
            </a:xfrm>
            <a:prstGeom prst="rect">
              <a:avLst/>
            </a:prstGeom>
          </p:spPr>
        </p:pic>
        <p:pic>
          <p:nvPicPr>
            <p:cNvPr id="392" name="图片 391" descr="06_0_003_1_000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0476" y="9902"/>
              <a:ext cx="1672" cy="1672"/>
            </a:xfrm>
            <a:prstGeom prst="rect">
              <a:avLst/>
            </a:prstGeom>
          </p:spPr>
        </p:pic>
        <p:pic>
          <p:nvPicPr>
            <p:cNvPr id="393" name="图片 392" descr="06_0_003_0_000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5494" y="9902"/>
              <a:ext cx="1672" cy="1672"/>
            </a:xfrm>
            <a:prstGeom prst="rect">
              <a:avLst/>
            </a:prstGeom>
          </p:spPr>
        </p:pic>
        <p:pic>
          <p:nvPicPr>
            <p:cNvPr id="394" name="图片 393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3822" y="11574"/>
              <a:ext cx="1672" cy="836"/>
            </a:xfrm>
            <a:prstGeom prst="rect">
              <a:avLst/>
            </a:prstGeom>
          </p:spPr>
        </p:pic>
        <p:pic>
          <p:nvPicPr>
            <p:cNvPr id="395" name="图片 394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5494" y="11573"/>
              <a:ext cx="1674" cy="837"/>
            </a:xfrm>
            <a:prstGeom prst="rect">
              <a:avLst/>
            </a:prstGeom>
          </p:spPr>
        </p:pic>
        <p:pic>
          <p:nvPicPr>
            <p:cNvPr id="396" name="图片 395" descr="06_0_003_1_000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3822" y="9901"/>
              <a:ext cx="1672" cy="1672"/>
            </a:xfrm>
            <a:prstGeom prst="rect">
              <a:avLst/>
            </a:prstGeom>
          </p:spPr>
        </p:pic>
        <p:pic>
          <p:nvPicPr>
            <p:cNvPr id="100" name="图片 99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-22961" y="9066"/>
              <a:ext cx="1680" cy="1680"/>
            </a:xfrm>
            <a:prstGeom prst="rect">
              <a:avLst/>
            </a:prstGeom>
          </p:spPr>
        </p:pic>
        <p:pic>
          <p:nvPicPr>
            <p:cNvPr id="397" name="图片 396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30987" y="9066"/>
              <a:ext cx="1680" cy="1680"/>
            </a:xfrm>
            <a:prstGeom prst="rect">
              <a:avLst/>
            </a:prstGeom>
          </p:spPr>
        </p:pic>
        <p:grpSp>
          <p:nvGrpSpPr>
            <p:cNvPr id="416" name="组合 415"/>
            <p:cNvGrpSpPr/>
            <p:nvPr/>
          </p:nvGrpSpPr>
          <p:grpSpPr>
            <a:xfrm>
              <a:off x="40366" y="8441"/>
              <a:ext cx="1345" cy="1732"/>
              <a:chOff x="40830" y="8289"/>
              <a:chExt cx="1565" cy="1732"/>
            </a:xfrm>
          </p:grpSpPr>
          <p:pic>
            <p:nvPicPr>
              <p:cNvPr id="414" name="图片 413" descr="06_1_005_3_000"/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0830" y="8313"/>
                <a:ext cx="701" cy="1708"/>
              </a:xfrm>
              <a:prstGeom prst="rect">
                <a:avLst/>
              </a:prstGeom>
            </p:spPr>
          </p:pic>
          <p:pic>
            <p:nvPicPr>
              <p:cNvPr id="415" name="图片 414" descr="06_1_005_5_000"/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531" y="8289"/>
                <a:ext cx="864" cy="1728"/>
              </a:xfrm>
              <a:prstGeom prst="rect">
                <a:avLst/>
              </a:prstGeom>
            </p:spPr>
          </p:pic>
        </p:grpSp>
        <p:grpSp>
          <p:nvGrpSpPr>
            <p:cNvPr id="403" name="组合 402"/>
            <p:cNvGrpSpPr/>
            <p:nvPr/>
          </p:nvGrpSpPr>
          <p:grpSpPr>
            <a:xfrm>
              <a:off x="37965" y="6839"/>
              <a:ext cx="3345" cy="3345"/>
              <a:chOff x="38454" y="4079"/>
              <a:chExt cx="5120" cy="5120"/>
            </a:xfrm>
          </p:grpSpPr>
          <p:pic>
            <p:nvPicPr>
              <p:cNvPr id="401" name="图片 400" descr="06_1_003_6_000"/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014" y="4079"/>
                <a:ext cx="2560" cy="5120"/>
              </a:xfrm>
              <a:prstGeom prst="rect">
                <a:avLst/>
              </a:prstGeom>
            </p:spPr>
          </p:pic>
          <p:pic>
            <p:nvPicPr>
              <p:cNvPr id="402" name="图片 401" descr="06_1_003_5_000"/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454" y="4079"/>
                <a:ext cx="2560" cy="5120"/>
              </a:xfrm>
              <a:prstGeom prst="rect">
                <a:avLst/>
              </a:prstGeom>
            </p:spPr>
          </p:pic>
        </p:grpSp>
        <p:pic>
          <p:nvPicPr>
            <p:cNvPr id="404" name="图片 403" descr="06_0_003_0_000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8840" y="9901"/>
              <a:ext cx="1672" cy="1672"/>
            </a:xfrm>
            <a:prstGeom prst="rect">
              <a:avLst/>
            </a:prstGeom>
          </p:spPr>
        </p:pic>
        <p:pic>
          <p:nvPicPr>
            <p:cNvPr id="405" name="图片 404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7168" y="11573"/>
              <a:ext cx="1672" cy="836"/>
            </a:xfrm>
            <a:prstGeom prst="rect">
              <a:avLst/>
            </a:prstGeom>
          </p:spPr>
        </p:pic>
        <p:pic>
          <p:nvPicPr>
            <p:cNvPr id="406" name="图片 405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8840" y="11572"/>
              <a:ext cx="1674" cy="837"/>
            </a:xfrm>
            <a:prstGeom prst="rect">
              <a:avLst/>
            </a:prstGeom>
          </p:spPr>
        </p:pic>
        <p:pic>
          <p:nvPicPr>
            <p:cNvPr id="407" name="图片 406" descr="06_0_003_1_000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7168" y="9900"/>
              <a:ext cx="1672" cy="1672"/>
            </a:xfrm>
            <a:prstGeom prst="rect">
              <a:avLst/>
            </a:prstGeom>
          </p:spPr>
        </p:pic>
        <p:pic>
          <p:nvPicPr>
            <p:cNvPr id="15" name="图片 14" descr="06_0_001_1_000"/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41711" y="2418"/>
              <a:ext cx="7680" cy="7680"/>
            </a:xfrm>
            <a:prstGeom prst="rect">
              <a:avLst/>
            </a:prstGeom>
          </p:spPr>
        </p:pic>
        <p:grpSp>
          <p:nvGrpSpPr>
            <p:cNvPr id="322" name="组合 321"/>
            <p:cNvGrpSpPr/>
            <p:nvPr/>
          </p:nvGrpSpPr>
          <p:grpSpPr>
            <a:xfrm>
              <a:off x="14967" y="7016"/>
              <a:ext cx="1983" cy="3973"/>
              <a:chOff x="14948" y="6717"/>
              <a:chExt cx="2156" cy="4314"/>
            </a:xfrm>
          </p:grpSpPr>
          <p:pic>
            <p:nvPicPr>
              <p:cNvPr id="319" name="图片 318" descr="02_1_600_1_100"/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948" y="6717"/>
                <a:ext cx="2157" cy="4315"/>
              </a:xfrm>
              <a:prstGeom prst="rect">
                <a:avLst/>
              </a:prstGeom>
            </p:spPr>
          </p:pic>
          <p:pic>
            <p:nvPicPr>
              <p:cNvPr id="320" name="图片 319" descr="02_2_600_1_107"/>
              <p:cNvPicPr>
                <a:picLocks noChangeAspect="1"/>
              </p:cNvPicPr>
              <p:nvPr/>
            </p:nvPicPr>
            <p:blipFill>
              <a:blip r:embed="rId51">
                <a:alphaModFix amt="66000"/>
                <a:lum bright="24000" contrast="30000"/>
              </a:blip>
              <a:stretch>
                <a:fillRect/>
              </a:stretch>
            </p:blipFill>
            <p:spPr>
              <a:xfrm>
                <a:off x="15157" y="7903"/>
                <a:ext cx="1739" cy="2160"/>
              </a:xfrm>
              <a:prstGeom prst="rect">
                <a:avLst/>
              </a:prstGeom>
            </p:spPr>
          </p:pic>
        </p:grpSp>
        <p:pic>
          <p:nvPicPr>
            <p:cNvPr id="460" name="图片 459" descr="06_1_002_7_000"/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42186" y="7156"/>
              <a:ext cx="1455" cy="2910"/>
            </a:xfrm>
            <a:prstGeom prst="rect">
              <a:avLst/>
            </a:prstGeom>
          </p:spPr>
        </p:pic>
        <p:grpSp>
          <p:nvGrpSpPr>
            <p:cNvPr id="464" name="组合 463"/>
            <p:cNvGrpSpPr/>
            <p:nvPr/>
          </p:nvGrpSpPr>
          <p:grpSpPr>
            <a:xfrm>
              <a:off x="41895" y="9613"/>
              <a:ext cx="1965" cy="450"/>
              <a:chOff x="41946" y="9613"/>
              <a:chExt cx="1965" cy="450"/>
            </a:xfrm>
          </p:grpSpPr>
          <p:pic>
            <p:nvPicPr>
              <p:cNvPr id="462" name="图片 461" descr="06_1_002_8_000"/>
              <p:cNvPicPr>
                <a:picLocks noChangeAspect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473" y="9613"/>
                <a:ext cx="438" cy="438"/>
              </a:xfrm>
              <a:prstGeom prst="rect">
                <a:avLst/>
              </a:prstGeom>
            </p:spPr>
          </p:pic>
          <p:pic>
            <p:nvPicPr>
              <p:cNvPr id="463" name="图片 462" descr="06_1_002_8_000"/>
              <p:cNvPicPr>
                <a:picLocks noChangeAspect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946" y="9625"/>
                <a:ext cx="438" cy="438"/>
              </a:xfrm>
              <a:prstGeom prst="rect">
                <a:avLst/>
              </a:prstGeom>
            </p:spPr>
          </p:pic>
        </p:grpSp>
        <p:pic>
          <p:nvPicPr>
            <p:cNvPr id="314" name="图片 313" descr="02_1_001_0_101"/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11813" y="7058"/>
              <a:ext cx="3193" cy="3193"/>
            </a:xfrm>
            <a:prstGeom prst="rect">
              <a:avLst/>
            </a:prstGeom>
          </p:spPr>
        </p:pic>
        <p:pic>
          <p:nvPicPr>
            <p:cNvPr id="420" name="图片 419" descr="06_0_003_0_000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42186" y="9901"/>
              <a:ext cx="1672" cy="1672"/>
            </a:xfrm>
            <a:prstGeom prst="rect">
              <a:avLst/>
            </a:prstGeom>
          </p:spPr>
        </p:pic>
        <p:pic>
          <p:nvPicPr>
            <p:cNvPr id="421" name="图片 420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0514" y="11573"/>
              <a:ext cx="1672" cy="836"/>
            </a:xfrm>
            <a:prstGeom prst="rect">
              <a:avLst/>
            </a:prstGeom>
          </p:spPr>
        </p:pic>
        <p:pic>
          <p:nvPicPr>
            <p:cNvPr id="422" name="图片 421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2186" y="11572"/>
              <a:ext cx="1674" cy="837"/>
            </a:xfrm>
            <a:prstGeom prst="rect">
              <a:avLst/>
            </a:prstGeom>
          </p:spPr>
        </p:pic>
        <p:pic>
          <p:nvPicPr>
            <p:cNvPr id="423" name="图片 422" descr="06_0_003_1_000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40514" y="9900"/>
              <a:ext cx="1672" cy="1672"/>
            </a:xfrm>
            <a:prstGeom prst="rect">
              <a:avLst/>
            </a:prstGeom>
          </p:spPr>
        </p:pic>
        <p:pic>
          <p:nvPicPr>
            <p:cNvPr id="424" name="图片 423" descr="06_0_003_0_000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45532" y="9900"/>
              <a:ext cx="1672" cy="1672"/>
            </a:xfrm>
            <a:prstGeom prst="rect">
              <a:avLst/>
            </a:prstGeom>
          </p:spPr>
        </p:pic>
        <p:pic>
          <p:nvPicPr>
            <p:cNvPr id="461" name="图片 460" descr="06_1_002_7_000"/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44039" y="7153"/>
              <a:ext cx="1455" cy="2910"/>
            </a:xfrm>
            <a:prstGeom prst="rect">
              <a:avLst/>
            </a:prstGeom>
          </p:spPr>
        </p:pic>
        <p:pic>
          <p:nvPicPr>
            <p:cNvPr id="425" name="图片 424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3860" y="11572"/>
              <a:ext cx="1672" cy="836"/>
            </a:xfrm>
            <a:prstGeom prst="rect">
              <a:avLst/>
            </a:prstGeom>
          </p:spPr>
        </p:pic>
        <p:pic>
          <p:nvPicPr>
            <p:cNvPr id="426" name="图片 425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5532" y="11571"/>
              <a:ext cx="1674" cy="837"/>
            </a:xfrm>
            <a:prstGeom prst="rect">
              <a:avLst/>
            </a:prstGeom>
          </p:spPr>
        </p:pic>
        <p:pic>
          <p:nvPicPr>
            <p:cNvPr id="427" name="图片 426" descr="06_0_003_1_000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43860" y="9899"/>
              <a:ext cx="1672" cy="1672"/>
            </a:xfrm>
            <a:prstGeom prst="rect">
              <a:avLst/>
            </a:prstGeom>
          </p:spPr>
        </p:pic>
        <p:pic>
          <p:nvPicPr>
            <p:cNvPr id="440" name="图片 439" descr="06_0_003_0_000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48876" y="9900"/>
              <a:ext cx="1672" cy="1672"/>
            </a:xfrm>
            <a:prstGeom prst="rect">
              <a:avLst/>
            </a:prstGeom>
          </p:spPr>
        </p:pic>
        <p:pic>
          <p:nvPicPr>
            <p:cNvPr id="441" name="图片 440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7204" y="11572"/>
              <a:ext cx="1672" cy="836"/>
            </a:xfrm>
            <a:prstGeom prst="rect">
              <a:avLst/>
            </a:prstGeom>
          </p:spPr>
        </p:pic>
        <p:pic>
          <p:nvPicPr>
            <p:cNvPr id="442" name="图片 441" descr="06_0_003_4_00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8876" y="11571"/>
              <a:ext cx="1674" cy="837"/>
            </a:xfrm>
            <a:prstGeom prst="rect">
              <a:avLst/>
            </a:prstGeom>
          </p:spPr>
        </p:pic>
        <p:pic>
          <p:nvPicPr>
            <p:cNvPr id="443" name="图片 442" descr="06_0_003_1_000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47204" y="9899"/>
              <a:ext cx="1672" cy="1672"/>
            </a:xfrm>
            <a:prstGeom prst="rect">
              <a:avLst/>
            </a:prstGeom>
          </p:spPr>
        </p:pic>
        <p:pic>
          <p:nvPicPr>
            <p:cNvPr id="465" name="图片 464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-19011" y="9066"/>
              <a:ext cx="1680" cy="1680"/>
            </a:xfrm>
            <a:prstGeom prst="rect">
              <a:avLst/>
            </a:prstGeom>
          </p:spPr>
        </p:pic>
        <p:pic>
          <p:nvPicPr>
            <p:cNvPr id="466" name="图片 465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-11573" y="9066"/>
              <a:ext cx="1680" cy="1680"/>
            </a:xfrm>
            <a:prstGeom prst="rect">
              <a:avLst/>
            </a:prstGeom>
          </p:spPr>
        </p:pic>
        <p:pic>
          <p:nvPicPr>
            <p:cNvPr id="467" name="图片 466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-7148" y="9066"/>
              <a:ext cx="1680" cy="1680"/>
            </a:xfrm>
            <a:prstGeom prst="rect">
              <a:avLst/>
            </a:prstGeom>
          </p:spPr>
        </p:pic>
        <p:pic>
          <p:nvPicPr>
            <p:cNvPr id="468" name="图片 467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-2336" y="9066"/>
              <a:ext cx="1680" cy="1680"/>
            </a:xfrm>
            <a:prstGeom prst="rect">
              <a:avLst/>
            </a:prstGeom>
          </p:spPr>
        </p:pic>
        <p:pic>
          <p:nvPicPr>
            <p:cNvPr id="469" name="图片 468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70" y="9066"/>
              <a:ext cx="1680" cy="1680"/>
            </a:xfrm>
            <a:prstGeom prst="rect">
              <a:avLst/>
            </a:prstGeom>
          </p:spPr>
        </p:pic>
        <p:pic>
          <p:nvPicPr>
            <p:cNvPr id="470" name="图片 469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8935" y="9066"/>
              <a:ext cx="1680" cy="1680"/>
            </a:xfrm>
            <a:prstGeom prst="rect">
              <a:avLst/>
            </a:prstGeom>
          </p:spPr>
        </p:pic>
        <p:pic>
          <p:nvPicPr>
            <p:cNvPr id="471" name="图片 470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19526" y="9066"/>
              <a:ext cx="1680" cy="1680"/>
            </a:xfrm>
            <a:prstGeom prst="rect">
              <a:avLst/>
            </a:prstGeom>
          </p:spPr>
        </p:pic>
        <p:pic>
          <p:nvPicPr>
            <p:cNvPr id="472" name="图片 471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45157" y="9066"/>
              <a:ext cx="1680" cy="1680"/>
            </a:xfrm>
            <a:prstGeom prst="rect">
              <a:avLst/>
            </a:prstGeom>
          </p:spPr>
        </p:pic>
        <p:pic>
          <p:nvPicPr>
            <p:cNvPr id="473" name="图片 472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49056" y="9066"/>
              <a:ext cx="1680" cy="1680"/>
            </a:xfrm>
            <a:prstGeom prst="rect">
              <a:avLst/>
            </a:prstGeom>
          </p:spPr>
        </p:pic>
        <p:pic>
          <p:nvPicPr>
            <p:cNvPr id="488" name="图片 487" descr="00_0_000_0_10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38097" y="9066"/>
              <a:ext cx="1680" cy="1680"/>
            </a:xfrm>
            <a:prstGeom prst="rect">
              <a:avLst/>
            </a:prstGeom>
          </p:spPr>
        </p:pic>
      </p:grpSp>
    </p:spTree>
    <p:custDataLst>
      <p:tags r:id="rId5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476115" y="-536575"/>
            <a:ext cx="12192000" cy="3883660"/>
            <a:chOff x="7049" y="-845"/>
            <a:chExt cx="19200" cy="6116"/>
          </a:xfrm>
        </p:grpSpPr>
        <p:pic>
          <p:nvPicPr>
            <p:cNvPr id="5" name="图片 4" descr="03S_03_CITY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049" y="-845"/>
              <a:ext cx="19200" cy="611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32" y="2981"/>
              <a:ext cx="693" cy="635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3S_02_CI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358775"/>
            <a:ext cx="12192000" cy="419036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27735" y="3292475"/>
            <a:ext cx="12192000" cy="4189730"/>
            <a:chOff x="1461" y="5185"/>
            <a:chExt cx="19200" cy="6598"/>
          </a:xfrm>
        </p:grpSpPr>
        <p:pic>
          <p:nvPicPr>
            <p:cNvPr id="5" name="图片 4" descr="03S_02_CITY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61" y="5185"/>
              <a:ext cx="19200" cy="659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7" y="8575"/>
              <a:ext cx="1299" cy="2021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COMMONDATA" val="eyJoZGlkIjoiNDI1NGQ4MDY4NjMxYWVlMzc3ODM2NDE0MmU1ODUxYzY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ft1408351685</cp:lastModifiedBy>
  <cp:revision>160</cp:revision>
  <dcterms:created xsi:type="dcterms:W3CDTF">2019-06-19T02:08:00Z</dcterms:created>
  <dcterms:modified xsi:type="dcterms:W3CDTF">2022-11-06T08:59:28Z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29FAA4F1145240098ADCDD1312906054</vt:lpwstr>
  </property>
</Properties>
</file>